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24" r:id="rId4"/>
    <p:sldId id="864" r:id="rId5"/>
    <p:sldId id="917" r:id="rId6"/>
    <p:sldId id="918" r:id="rId7"/>
    <p:sldId id="925" r:id="rId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10/31/2020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10/31/2020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10/31/2020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10/31/2020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10/31/2020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10/31/2020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Some Soldiers, Simon (the Cyrene), and the Skull</a:t>
            </a:r>
          </a:p>
          <a:p>
            <a:pPr algn="ctr"/>
            <a:r>
              <a:rPr lang="en-US" sz="4000" b="1">
                <a:latin typeface="Candara" panose="020E0502030303020204" pitchFamily="34" charset="0"/>
              </a:rPr>
              <a:t>Mark 15:15-25</a:t>
            </a: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1, 2020</a:t>
            </a:r>
          </a:p>
        </p:txBody>
      </p:sp>
    </p:spTree>
    <p:extLst>
      <p:ext uri="{BB962C8B-B14F-4D97-AF65-F5344CB8AC3E}">
        <p14:creationId xmlns:p14="http://schemas.microsoft.com/office/powerpoint/2010/main" val="13263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15:15-19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154984"/>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Calibri" panose="020F0502020204030204" pitchFamily="34" charset="0"/>
              </a:rPr>
              <a:t>15 Wishing to satisfy the crowd, Pilate released Barabbas for them, and after having Jesus scourged, he handed Him over to be crucified. 16 The soldiers took Him away into the palace (that is, the Praetorium), and they called together the whole Roman cohort. 17 They dressed Him up in purple, and after twisting a crown of thorns, they put it on Him; 18 and they began to acclaim Him, “Hail, King of the Jews!” 19 They kept beating His head with a reed, and spitting on Him, and kneeling and bowing before Him.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15:20-26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78478"/>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Calibri" panose="020F0502020204030204" pitchFamily="34" charset="0"/>
              </a:rPr>
              <a:t>20 After they had mocked Him, they took the purple robe off Him and put His own garments on Him. And they led Him out to crucify Him. 21 They pressed into service a passer-by coming from the country, Simon of Cyrene (the father of Alexander and Rufus), to bear His cross. 22 Then they brought Him to the place Golgotha, which is translated, Place of a Skull. 23 They tried to give Him wine mixed with myrrh; but He did not take it. 24 And they crucified Him, and divided up His garments among themselves, casting lots for them to decide what each man should take. 25 It was the third hour when they crucified Him. 26 The inscription of the charge against Him read, “THE KING OF THE JEWS.”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4015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savagery of the Soldiers </a:t>
            </a:r>
            <a:r>
              <a:rPr lang="en-US" sz="3800" b="1" cap="none" baseline="30000" dirty="0">
                <a:solidFill>
                  <a:srgbClr val="00B0F0"/>
                </a:solidFill>
                <a:latin typeface="+mn-lt"/>
              </a:rPr>
              <a:t>(15:15-20)</a:t>
            </a:r>
          </a:p>
        </p:txBody>
      </p:sp>
      <p:sp>
        <p:nvSpPr>
          <p:cNvPr id="4" name="TextBox 3">
            <a:extLst>
              <a:ext uri="{FF2B5EF4-FFF2-40B4-BE49-F238E27FC236}">
                <a16:creationId xmlns:a16="http://schemas.microsoft.com/office/drawing/2014/main" id="{EF7B474D-8E57-4C93-9200-2AB3F081D1B7}"/>
              </a:ext>
            </a:extLst>
          </p:cNvPr>
          <p:cNvSpPr txBox="1"/>
          <p:nvPr/>
        </p:nvSpPr>
        <p:spPr>
          <a:xfrm>
            <a:off x="265228" y="1210782"/>
            <a:ext cx="11590636" cy="1200329"/>
          </a:xfrm>
          <a:prstGeom prst="rect">
            <a:avLst/>
          </a:prstGeom>
          <a:noFill/>
        </p:spPr>
        <p:txBody>
          <a:bodyPr wrap="square" rtlCol="0">
            <a:spAutoFit/>
          </a:bodyPr>
          <a:lstStyle/>
          <a:p>
            <a:pPr marL="742950" indent="-742950" algn="just">
              <a:buAutoNum type="alphaUcPeriod"/>
            </a:pPr>
            <a:r>
              <a:rPr lang="en-US" sz="3600" dirty="0"/>
              <a:t>The Scourging (15)</a:t>
            </a:r>
          </a:p>
          <a:p>
            <a:pPr marL="742950" indent="-742950" algn="just">
              <a:buAutoNum type="alphaUcPeriod"/>
            </a:pPr>
            <a:r>
              <a:rPr lang="en-US" sz="3600" dirty="0"/>
              <a:t>The Scoffing (16-20)</a:t>
            </a: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servitude of Simon (the Cyrene) </a:t>
            </a:r>
            <a:r>
              <a:rPr lang="en-US" sz="3800" b="1" cap="none" baseline="30000" dirty="0">
                <a:solidFill>
                  <a:srgbClr val="00B0F0"/>
                </a:solidFill>
                <a:latin typeface="+mn-lt"/>
              </a:rPr>
              <a:t>(15:21)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algn="just"/>
            <a:r>
              <a:rPr lang="en-US" sz="2400" i="1" dirty="0"/>
              <a:t>They pressed into service a passer-by coming from the country, Simon of Cyrene (the father of Alexander and Rufus), to bear His cross. </a:t>
            </a:r>
            <a:endParaRPr lang="en-US" sz="2400" dirty="0"/>
          </a:p>
        </p:txBody>
      </p:sp>
      <p:sp>
        <p:nvSpPr>
          <p:cNvPr id="4" name="TextBox 3">
            <a:extLst>
              <a:ext uri="{FF2B5EF4-FFF2-40B4-BE49-F238E27FC236}">
                <a16:creationId xmlns:a16="http://schemas.microsoft.com/office/drawing/2014/main" id="{8AAB2721-3902-4922-B9DB-1147CEF55450}"/>
              </a:ext>
            </a:extLst>
          </p:cNvPr>
          <p:cNvSpPr txBox="1"/>
          <p:nvPr/>
        </p:nvSpPr>
        <p:spPr>
          <a:xfrm>
            <a:off x="265228" y="2232983"/>
            <a:ext cx="11590636" cy="1754326"/>
          </a:xfrm>
          <a:prstGeom prst="rect">
            <a:avLst/>
          </a:prstGeom>
          <a:noFill/>
        </p:spPr>
        <p:txBody>
          <a:bodyPr wrap="square" rtlCol="0">
            <a:spAutoFit/>
          </a:bodyPr>
          <a:lstStyle/>
          <a:p>
            <a:pPr marL="457200" indent="-457200" algn="just">
              <a:buAutoNum type="alphaUcPeriod"/>
            </a:pPr>
            <a:r>
              <a:rPr lang="en-US" sz="3600" dirty="0"/>
              <a:t>Simon’s draft</a:t>
            </a:r>
          </a:p>
          <a:p>
            <a:pPr marL="457200" indent="-457200" algn="just">
              <a:buAutoNum type="alphaUcPeriod"/>
            </a:pPr>
            <a:r>
              <a:rPr lang="en-US" sz="3600" dirty="0"/>
              <a:t>Simon’s disgrace</a:t>
            </a:r>
          </a:p>
          <a:p>
            <a:pPr marL="457200" indent="-457200" algn="just">
              <a:buAutoNum type="alphaUcPeriod"/>
            </a:pPr>
            <a:r>
              <a:rPr lang="en-US" sz="3600" dirty="0"/>
              <a:t>Simon’s deliverance</a:t>
            </a:r>
          </a:p>
        </p:txBody>
      </p:sp>
    </p:spTree>
    <p:extLst>
      <p:ext uri="{BB962C8B-B14F-4D97-AF65-F5344CB8AC3E}">
        <p14:creationId xmlns:p14="http://schemas.microsoft.com/office/powerpoint/2010/main" val="33381614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2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2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severity of the Skull </a:t>
            </a:r>
            <a:r>
              <a:rPr lang="en-US" sz="3800" b="1" cap="none" baseline="30000" dirty="0">
                <a:solidFill>
                  <a:srgbClr val="00B0F0"/>
                </a:solidFill>
                <a:latin typeface="+mn-lt"/>
              </a:rPr>
              <a:t>(15:22-25)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938992"/>
          </a:xfrm>
          <a:prstGeom prst="rect">
            <a:avLst/>
          </a:prstGeom>
          <a:noFill/>
        </p:spPr>
        <p:txBody>
          <a:bodyPr wrap="square" rtlCol="0">
            <a:spAutoFit/>
          </a:bodyPr>
          <a:lstStyle/>
          <a:p>
            <a:pPr algn="just"/>
            <a:r>
              <a:rPr lang="en-US" sz="2400" i="1" dirty="0"/>
              <a:t>22 Then they brought Him to the place Golgotha, which is translated, Place of a Skull. 23 They tried to give Him wine mixed with myrrh; but He did not take it. 24 And they crucified Him, and divided up His garments among themselves, casting lots for them to decide what each man should take. 25 It was the third hour when they crucified Him. </a:t>
            </a:r>
            <a:endParaRPr lang="en-US" sz="2400" dirty="0"/>
          </a:p>
        </p:txBody>
      </p:sp>
      <p:sp>
        <p:nvSpPr>
          <p:cNvPr id="4" name="TextBox 3">
            <a:extLst>
              <a:ext uri="{FF2B5EF4-FFF2-40B4-BE49-F238E27FC236}">
                <a16:creationId xmlns:a16="http://schemas.microsoft.com/office/drawing/2014/main" id="{2430F363-1173-4820-8D14-104D659E5E43}"/>
              </a:ext>
            </a:extLst>
          </p:cNvPr>
          <p:cNvSpPr txBox="1"/>
          <p:nvPr/>
        </p:nvSpPr>
        <p:spPr>
          <a:xfrm>
            <a:off x="265228" y="2952508"/>
            <a:ext cx="11590636" cy="1754326"/>
          </a:xfrm>
          <a:prstGeom prst="rect">
            <a:avLst/>
          </a:prstGeom>
          <a:noFill/>
        </p:spPr>
        <p:txBody>
          <a:bodyPr wrap="square" rtlCol="0">
            <a:spAutoFit/>
          </a:bodyPr>
          <a:lstStyle/>
          <a:p>
            <a:pPr marL="457200" indent="-457200" algn="just">
              <a:buAutoNum type="alphaUcPeriod"/>
            </a:pPr>
            <a:r>
              <a:rPr lang="en-US" sz="3600" dirty="0"/>
              <a:t>The Skull was a place of distress</a:t>
            </a:r>
          </a:p>
          <a:p>
            <a:pPr marL="457200" indent="-457200" algn="just">
              <a:buAutoNum type="alphaUcPeriod"/>
            </a:pPr>
            <a:r>
              <a:rPr lang="en-US" sz="3600" dirty="0"/>
              <a:t>The Skull was a place of human depravity</a:t>
            </a:r>
          </a:p>
          <a:p>
            <a:pPr marL="457200" indent="-457200" algn="just">
              <a:buAutoNum type="alphaUcPeriod"/>
            </a:pPr>
            <a:r>
              <a:rPr lang="en-US" sz="3600" dirty="0"/>
              <a:t>The Skull was a place of death</a:t>
            </a:r>
          </a:p>
        </p:txBody>
      </p:sp>
    </p:spTree>
    <p:extLst>
      <p:ext uri="{BB962C8B-B14F-4D97-AF65-F5344CB8AC3E}">
        <p14:creationId xmlns:p14="http://schemas.microsoft.com/office/powerpoint/2010/main" val="35506512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2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2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Some Soldiers, Simon (the Cyrene), and the Skull</a:t>
            </a:r>
          </a:p>
          <a:p>
            <a:pPr algn="ctr"/>
            <a:r>
              <a:rPr lang="en-US" sz="4000" b="1" dirty="0">
                <a:latin typeface="Candara" panose="020E0502030303020204" pitchFamily="34" charset="0"/>
              </a:rPr>
              <a:t>Mark 15:15-25</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1, 2020</a:t>
            </a:r>
          </a:p>
        </p:txBody>
      </p:sp>
    </p:spTree>
    <p:extLst>
      <p:ext uri="{BB962C8B-B14F-4D97-AF65-F5344CB8AC3E}">
        <p14:creationId xmlns:p14="http://schemas.microsoft.com/office/powerpoint/2010/main" val="1727789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8881</TotalTime>
  <Words>494</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176</cp:revision>
  <cp:lastPrinted>2020-05-22T15:03:41Z</cp:lastPrinted>
  <dcterms:created xsi:type="dcterms:W3CDTF">2019-06-22T19:37:39Z</dcterms:created>
  <dcterms:modified xsi:type="dcterms:W3CDTF">2020-10-31T19:20:22Z</dcterms:modified>
</cp:coreProperties>
</file>